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Montserrat" pitchFamily="2" charset="77"/>
      <p:regular r:id="rId10"/>
      <p:bold r:id="rId11"/>
      <p:italic r:id="rId12"/>
      <p:boldItalic r:id="rId13"/>
    </p:embeddedFont>
    <p:embeddedFont>
      <p:font typeface="Orbitron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4"/>
  </p:normalViewPr>
  <p:slideViewPr>
    <p:cSldViewPr snapToGrid="0">
      <p:cViewPr varScale="1">
        <p:scale>
          <a:sx n="112" d="100"/>
          <a:sy n="112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305276" y="310604"/>
            <a:ext cx="11581447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THE ENVIRONMENT READER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81025" y="2291804"/>
            <a:ext cx="1102995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Making VR Immersive For Everyone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81025" y="3004244"/>
            <a:ext cx="110299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Ethan Edwards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565" y="2005012"/>
            <a:ext cx="418340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771525" y="581025"/>
            <a:ext cx="1138142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CURRENT LANDSCAPE</a:t>
            </a: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581025" y="581025"/>
            <a:ext cx="47625" cy="581025"/>
          </a:xfrm>
          <a:prstGeom prst="rect">
            <a:avLst/>
          </a:prstGeom>
          <a:solidFill>
            <a:srgbClr val="BC1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090" y="2014537"/>
            <a:ext cx="4164359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66775" y="253841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Screen readers are common on daily devices: Smartphones, Tablets, Computers, Smart displays, Virtual reality devices.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866775" y="333851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The Problem:</a:t>
            </a: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 Screen readers are designed mainly for 2D navigation.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866775" y="413861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2D screen reader design language breaks the immersive feel of VR.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866775" y="4938712"/>
            <a:ext cx="598929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Current VR screen reader accessibility is underdeveloped.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581025" y="25384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581025" y="33385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81025" y="41386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581025" y="49387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565" y="2005012"/>
            <a:ext cx="418340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771525" y="581025"/>
            <a:ext cx="1138142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THE CONCEPT</a:t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581025" y="581025"/>
            <a:ext cx="47625" cy="581025"/>
          </a:xfrm>
          <a:prstGeom prst="rect">
            <a:avLst/>
          </a:prstGeom>
          <a:solidFill>
            <a:srgbClr val="BC1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090" y="2014537"/>
            <a:ext cx="4164359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866775" y="2538412"/>
            <a:ext cx="598929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Turn the screen reader into an </a:t>
            </a:r>
            <a:r>
              <a:rPr lang="en-US" sz="1500" b="1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Environment Reader</a:t>
            </a: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866775" y="3033712"/>
            <a:ext cx="598929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A VR screen reader needs to "read the room," literally.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66775" y="3529012"/>
            <a:ext cx="598929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Screen readers in VR need to give someone the same level of exploration and autonomy they’d get in a real-world environment.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66775" y="463391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An Environment Reader could work using a combination of: AI, Spatial Audio, and Haptics.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581025" y="25384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581025" y="30337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81025" y="35290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581025" y="46339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565" y="2005012"/>
            <a:ext cx="418340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/>
        </p:nvSpPr>
        <p:spPr>
          <a:xfrm>
            <a:off x="771525" y="581025"/>
            <a:ext cx="1138142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HOW IT WORKS: AI IMPLEMENTATION</a:t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581025" y="581025"/>
            <a:ext cx="47625" cy="581025"/>
          </a:xfrm>
          <a:prstGeom prst="rect">
            <a:avLst/>
          </a:prstGeom>
          <a:solidFill>
            <a:srgbClr val="BC1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090" y="2014537"/>
            <a:ext cx="4164359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866775" y="223361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AI enables the environment reader to adapt </a:t>
            </a:r>
            <a:r>
              <a:rPr lang="en-US" sz="1500" b="1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dynamically</a:t>
            </a: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 to any space or app.</a:t>
            </a:r>
            <a:endParaRPr/>
          </a:p>
        </p:txBody>
      </p:sp>
      <p:sp>
        <p:nvSpPr>
          <p:cNvPr id="132" name="Google Shape;132;p16"/>
          <p:cNvSpPr txBox="1"/>
          <p:nvPr/>
        </p:nvSpPr>
        <p:spPr>
          <a:xfrm>
            <a:off x="866775" y="303371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Functions as an AI agent/companion that answers questions about virtual space.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866775" y="383381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Works with read and write access to the user’s VR environment (with permission).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66775" y="4633912"/>
            <a:ext cx="598929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Assists with: Traveling through VR, designing a virtual space, finding others to socialize with, using VR apps, and other tasks.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581025" y="22336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581025" y="30337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581025" y="38338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581025" y="463391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7565" y="2005012"/>
            <a:ext cx="4183409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771525" y="581025"/>
            <a:ext cx="1138142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AUDIO AND HAPTICS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81025" y="581025"/>
            <a:ext cx="47625" cy="581025"/>
          </a:xfrm>
          <a:prstGeom prst="rect">
            <a:avLst/>
          </a:prstGeom>
          <a:solidFill>
            <a:srgbClr val="BC1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090" y="2014537"/>
            <a:ext cx="4164359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866775" y="278606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Audio and haptics empower users to navigate VR on their own terms.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866775" y="358616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Spatial Audio:</a:t>
            </a: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 Uses audio icons for 3D grid exploration; allows users to locate objects in space.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866775" y="4386262"/>
            <a:ext cx="598929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Haptics:</a:t>
            </a: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 Provide a tactile layer for objects; makes navigation feel realistic.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581025" y="278606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581025" y="358616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581025" y="438626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4535983"/>
            <a:ext cx="11029950" cy="174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771525" y="581025"/>
            <a:ext cx="1138142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TYING IT ALL TOGETHER</a:t>
            </a: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581025" y="581025"/>
            <a:ext cx="47625" cy="581025"/>
          </a:xfrm>
          <a:prstGeom prst="rect">
            <a:avLst/>
          </a:prstGeom>
          <a:solidFill>
            <a:srgbClr val="BC1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866775" y="1695450"/>
            <a:ext cx="8286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Traditional screen reader concepts are 2D, limiting immersion in VR.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866775" y="2190750"/>
            <a:ext cx="8286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An Environment Reader would provide an enriching VR experience for everyone.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866775" y="2686050"/>
            <a:ext cx="8286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 allows interaction with any VR element.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866775" y="3181350"/>
            <a:ext cx="8286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</a:rPr>
              <a:t>Spatial Audio &amp; Haptics</a:t>
            </a:r>
            <a:r>
              <a:rPr lang="en-US" sz="15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 provide immersion using real-world senses.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962025" y="4926508"/>
            <a:ext cx="10267950" cy="9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"It’s time for the screen reader to read the room, and read the environment."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581025" y="1695450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581025" y="2190750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581025" y="2686050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581025" y="3181350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/>
        </p:nvSpPr>
        <p:spPr>
          <a:xfrm>
            <a:off x="771525" y="581025"/>
            <a:ext cx="11381422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Orbitron"/>
                <a:ea typeface="Orbitron"/>
                <a:cs typeface="Orbitron"/>
                <a:sym typeface="Orbitron"/>
              </a:rPr>
              <a:t>IMAGE SOURCES</a:t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581025" y="581025"/>
            <a:ext cx="47625" cy="581025"/>
          </a:xfrm>
          <a:prstGeom prst="rect">
            <a:avLst/>
          </a:prstGeom>
          <a:solidFill>
            <a:srgbClr val="BC13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581025" y="1543050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79" name="Google Shape;179;p19"/>
          <p:cNvSpPr/>
          <p:nvPr/>
        </p:nvSpPr>
        <p:spPr>
          <a:xfrm>
            <a:off x="581025" y="2318295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581025" y="2327820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581025" y="3301156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581025" y="3310681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581025" y="4284017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581025" y="4293542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sp>
        <p:nvSpPr>
          <p:cNvPr id="185" name="Google Shape;185;p19"/>
          <p:cNvSpPr/>
          <p:nvPr/>
        </p:nvSpPr>
        <p:spPr>
          <a:xfrm>
            <a:off x="581025" y="5266878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581025" y="5276403"/>
            <a:ext cx="95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FFFF"/>
                </a:solidFill>
                <a:latin typeface="Orbitron"/>
                <a:ea typeface="Orbitron"/>
                <a:cs typeface="Orbitron"/>
                <a:sym typeface="Orbitron"/>
              </a:rPr>
              <a:t>&gt;</a:t>
            </a:r>
            <a:endParaRPr/>
          </a:p>
        </p:txBody>
      </p:sp>
      <p:pic>
        <p:nvPicPr>
          <p:cNvPr id="187" name="Google Shape;187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69247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9"/>
          <p:cNvSpPr txBox="1"/>
          <p:nvPr/>
        </p:nvSpPr>
        <p:spPr>
          <a:xfrm>
            <a:off x="1676400" y="1685925"/>
            <a:ext cx="993457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https://images.stockcake.com/public/b/4/a/b4a406c1-c622-427d-92d1-ece4a347f6ec_large/futuristic-vr-portal-stockcake.jpg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1676400" y="1931640"/>
            <a:ext cx="993457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stockcake.com</a:t>
            </a:r>
            <a:endParaRPr/>
          </a:p>
        </p:txBody>
      </p:sp>
      <p:pic>
        <p:nvPicPr>
          <p:cNvPr id="190" name="Google Shape;190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257636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/>
          <p:nvPr/>
        </p:nvSpPr>
        <p:spPr>
          <a:xfrm>
            <a:off x="1676400" y="2470695"/>
            <a:ext cx="993457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https://static.vecteezy.com/system/resources/previews/036/532/902/non_2x/collection-of-futuristic-cyberpunk-style-element-geometric-wireframe-of-circle-earth-distortion-grid-with-light-blue-color-retro-graphic-on-black-background-for-decoration-cover-poster-vector.jpg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1676400" y="2914501"/>
            <a:ext cx="993457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www.vecteezy.com</a:t>
            </a:r>
            <a:endParaRPr/>
          </a:p>
        </p:txBody>
      </p:sp>
      <p:pic>
        <p:nvPicPr>
          <p:cNvPr id="193" name="Google Shape;193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3559224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1676400" y="3453556"/>
            <a:ext cx="993457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https://img.freepik.com/premium-photo/purple-cube-frame-neon-square-grid-with-magical-glow-3d-render-dark-space-geometric-portal-with-simple-futuristic-cross-section-purple-backlighting_573660-173.jpg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1676400" y="3897362"/>
            <a:ext cx="993457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www.freepik.com</a:t>
            </a:r>
            <a:endParaRPr/>
          </a:p>
        </p:txBody>
      </p:sp>
      <p:pic>
        <p:nvPicPr>
          <p:cNvPr id="196" name="Google Shape;196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454208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1676400" y="4436417"/>
            <a:ext cx="993457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https://png.pngtree.com/thumb_back/fw800/background/20251028/pngtree-purple-digital-brain-network-futuristic-neural-connections-with-technology-glow-for-image_20077998.webp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1676400" y="4880223"/>
            <a:ext cx="993457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pngtree.com</a:t>
            </a:r>
            <a:endParaRPr/>
          </a:p>
        </p:txBody>
      </p:sp>
      <p:pic>
        <p:nvPicPr>
          <p:cNvPr id="199" name="Google Shape;199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" y="5425826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/>
          <p:nvPr/>
        </p:nvSpPr>
        <p:spPr>
          <a:xfrm>
            <a:off x="1676400" y="5419278"/>
            <a:ext cx="993457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https://images.stockcake.com/public/b/b/2/bb258f00-d468-415c-ac08-fb91d03a668f_large/digital-audio-spectrum-stockcake.jpg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1676400" y="5664993"/>
            <a:ext cx="993457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E0E0E0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Montserrat"/>
                <a:ea typeface="Montserrat"/>
                <a:cs typeface="Montserrat"/>
                <a:sym typeface="Montserrat"/>
              </a:rPr>
              <a:t>stockcake.com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Macintosh PowerPoint</Application>
  <PresentationFormat>Widescreen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Orbitron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Edwards, Ethan</cp:lastModifiedBy>
  <cp:revision>1</cp:revision>
  <dcterms:modified xsi:type="dcterms:W3CDTF">2025-12-02T22:15:04Z</dcterms:modified>
</cp:coreProperties>
</file>